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7" r:id="rId20"/>
    <p:sldId id="270" r:id="rId21"/>
  </p:sldIdLst>
  <p:sldSz cx="12192000" cy="6858000"/>
  <p:notesSz cx="6858000" cy="9144000"/>
  <p:embeddedFontLst>
    <p:embeddedFont>
      <p:font typeface="Adobe Garamond Pro" panose="02020502060506020403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inzel" panose="00000500000000000000" pitchFamily="5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>
        <p:scale>
          <a:sx n="66" d="100"/>
          <a:sy n="66" d="100"/>
        </p:scale>
        <p:origin x="595" y="20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1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303086" y="5465629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46879" y="5465629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96668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30560"/>
            <a:ext cx="5524251" cy="4081981"/>
          </a:xfrm>
          <a:prstGeom prst="rect">
            <a:avLst/>
          </a:prstGeom>
        </p:spPr>
      </p:pic>
      <p:sp>
        <p:nvSpPr>
          <p:cNvPr id="8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702148" y="5526486"/>
            <a:ext cx="150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573441" y="5526486"/>
            <a:ext cx="10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10086187" y="5520113"/>
            <a:ext cx="990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pic>
        <p:nvPicPr>
          <p:cNvPr id="3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7" y="3451957"/>
            <a:ext cx="4384534" cy="750098"/>
          </a:xfrm>
          <a:prstGeom prst="rect">
            <a:avLst/>
          </a:prstGeom>
        </p:spPr>
      </p:pic>
      <p:pic>
        <p:nvPicPr>
          <p:cNvPr id="37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92" y="2174437"/>
            <a:ext cx="2536684" cy="870625"/>
          </a:xfrm>
          <a:prstGeom prst="rect">
            <a:avLst/>
          </a:prstGeom>
        </p:spPr>
      </p:pic>
      <p:sp>
        <p:nvSpPr>
          <p:cNvPr id="38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1069701" y="3563383"/>
            <a:ext cx="39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59246" y="231975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Character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cxnSp>
        <p:nvCxnSpPr>
          <p:cNvPr id="41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</p:cNvCxnSpPr>
          <p:nvPr/>
        </p:nvCxnSpPr>
        <p:spPr>
          <a:xfrm>
            <a:off x="3033340" y="3045062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72073" y="2708920"/>
            <a:ext cx="11047854" cy="38282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18" y="289500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6663" y="463181"/>
            <a:ext cx="2796270" cy="2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97" y="289498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3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856945" y="732512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PRODUCTION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</Words>
  <Application>Microsoft Office PowerPoint</Application>
  <PresentationFormat>Breitbild</PresentationFormat>
  <Paragraphs>181</Paragraphs>
  <Slides>20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 Light</vt:lpstr>
      <vt:lpstr>Adobe Garamond Pro</vt:lpstr>
      <vt:lpstr>Cinzel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161</cp:revision>
  <dcterms:created xsi:type="dcterms:W3CDTF">2019-06-05T13:05:48Z</dcterms:created>
  <dcterms:modified xsi:type="dcterms:W3CDTF">2019-06-26T09:31:32Z</dcterms:modified>
</cp:coreProperties>
</file>